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5" r:id="rId7"/>
    <p:sldId id="268" r:id="rId8"/>
    <p:sldId id="269" r:id="rId9"/>
    <p:sldId id="270" r:id="rId10"/>
    <p:sldId id="267" r:id="rId11"/>
    <p:sldId id="272" r:id="rId12"/>
    <p:sldId id="266" r:id="rId13"/>
    <p:sldId id="273" r:id="rId14"/>
    <p:sldId id="262" r:id="rId15"/>
    <p:sldId id="26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2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5B3FB-A4E3-4681-AC0E-12959786BC48}" type="datetimeFigureOut">
              <a:rPr lang="ru-RU" smtClean="0"/>
              <a:pPr/>
              <a:t>20.07.2022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E87A-85A2-46F0-AA8C-AD6664C4F1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dskndl_chuv\Pictures\IMG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0920" cy="44103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9592" y="472514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Твоя безопасность </a:t>
            </a:r>
          </a:p>
          <a:p>
            <a:r>
              <a:rPr lang="ru-RU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на железнодорожном транспорте</a:t>
            </a:r>
            <a:endParaRPr lang="ru-RU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292080" y="1556792"/>
            <a:ext cx="3528392" cy="35283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Запрещается переходить через железнодорожные пути перед близко стоящим поездом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iQVZSF4V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032448" cy="3024336"/>
          </a:xfrm>
          <a:prstGeom prst="wedgeRectCallou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61653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004048" y="1052736"/>
            <a:ext cx="3528392" cy="39604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Игры детей на железнодорожных путях запрещаются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3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3456384" cy="4104456"/>
          </a:xfrm>
          <a:prstGeom prst="wedgeRoundRectCallou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6165304"/>
            <a:ext cx="4549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Рисунок 14" descr="1180165867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5832648" cy="2736304"/>
          </a:xfrm>
          <a:prstGeom prst="wedgeRectCallout">
            <a:avLst/>
          </a:prstGeom>
        </p:spPr>
      </p:pic>
      <p:sp>
        <p:nvSpPr>
          <p:cNvPr id="16" name="Горизонтальный свиток 15"/>
          <p:cNvSpPr/>
          <p:nvPr/>
        </p:nvSpPr>
        <p:spPr>
          <a:xfrm>
            <a:off x="755576" y="4005064"/>
            <a:ext cx="7056784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Запрещается проезжать на крышах вагонов, подножках, переходных площадках вагонов!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83568" y="980728"/>
            <a:ext cx="7776864" cy="4320480"/>
          </a:xfrm>
          <a:prstGeom prst="wedgeRoundRectCallout">
            <a:avLst>
              <a:gd name="adj1" fmla="val -20833"/>
              <a:gd name="adj2" fmla="val 698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ЗАПРЕЩАЕТСЯ:</a:t>
            </a:r>
          </a:p>
          <a:p>
            <a:pPr algn="ctr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посадка и высадка на ходу поезда;</a:t>
            </a:r>
          </a:p>
          <a:p>
            <a:pPr algn="just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высовываться из окон вагонов и дверей тамбуров на ходу поезда;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подходить к вагону до полной остановки поезда;</a:t>
            </a:r>
          </a:p>
          <a:p>
            <a:pPr algn="just">
              <a:buFontTx/>
              <a:buChar char="-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подниматься на электроопоры;</a:t>
            </a:r>
          </a:p>
          <a:p>
            <a:pPr algn="just">
              <a:buFontTx/>
              <a:buChar char="-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приближаться к лежащему на земле электропроводу ближе 8 метров;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проходить вдоль железнодорожного пути ближе 5 метров от крайнего   рельса;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прыгать с платформы на железнодорожные пути;</a:t>
            </a:r>
          </a:p>
          <a:p>
            <a:pPr algn="just">
              <a:buFontTx/>
              <a:buChar char="-"/>
            </a:pP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оставлять детей без присмотра на посадочных платформах и в вагонах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331640" y="4797152"/>
            <a:ext cx="6408712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оставляйте детей без присмотра!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Рисунок 13" descr="e856366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92696"/>
            <a:ext cx="6096000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Рисунок 16" descr="2012-08-23-Услада-Путь-безопасности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1180" y="908720"/>
            <a:ext cx="6301639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162880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11960" y="908720"/>
            <a:ext cx="4464496" cy="44644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Железная дорога – эта зона повышенной опасности. Каждый гражданин, попавший на железную дорогу, должен помнить о своей безопасности и защитить себя или ребенка, помня основные правила нахождения на пути. 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31236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Рисунок 14" descr="60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560840" cy="493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004048" y="1052736"/>
            <a:ext cx="3744416" cy="41044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ходите по железнодорожным путям.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003_rz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331236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004048" y="836712"/>
            <a:ext cx="3816424" cy="518457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Переходить и переезжать железнодорожные пути можно только в специально установочных и оборудованных для этого местах. На станциях, где нет мостов и тоннелей, граждане должны переходить железнодорожные пути по настилам, или в местах, где установлены указатели.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111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456384" cy="3744416"/>
          </a:xfrm>
          <a:prstGeom prst="borderCallout3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652120" y="908720"/>
            <a:ext cx="2880320" cy="41764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пытайтесь проникнуть на платформу в неустановленном месте!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 descr="wnews2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4392488" cy="4176464"/>
          </a:xfrm>
          <a:prstGeom prst="wedgeEllipseCallou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652120" y="1196752"/>
            <a:ext cx="2880320" cy="38884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стоять близко к краю платформы при приближению поезда.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Vovchik9392_30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3672408" cy="3168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4032448" cy="4127718"/>
          </a:xfrm>
          <a:prstGeom prst="wedgeRoundRectCallout">
            <a:avLst/>
          </a:prstGeom>
        </p:spPr>
      </p:pic>
      <p:sp>
        <p:nvSpPr>
          <p:cNvPr id="14" name="Вертикальный свиток 13"/>
          <p:cNvSpPr/>
          <p:nvPr/>
        </p:nvSpPr>
        <p:spPr>
          <a:xfrm>
            <a:off x="5868144" y="1196752"/>
            <a:ext cx="2880320" cy="41764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 подлезайте под платформы и железнодорожные составы!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9592" y="1886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Твоя безопасность на железнодорожном транспорте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99592" y="1412776"/>
            <a:ext cx="7272808" cy="36724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endParaRPr lang="ru-RU" dirty="0" smtClean="0"/>
          </a:p>
          <a:p>
            <a:pPr algn="ctr"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перед переходом железнодорожного пути по пешеходному настилу необходимо убедиться в отсутствии движущего подвижного состава;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при приближении поезда следует остановиться, пропустить его и, убедившись в отсутствии подвижного состава по соседнему пути, продолжать переход.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148478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   </a:t>
            </a:r>
            <a:r>
              <a:rPr lang="ru-RU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ЗАПРЕЩАЕТСЯ:</a:t>
            </a:r>
            <a:endParaRPr lang="ru-RU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344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dskndl_chuv</dc:creator>
  <cp:lastModifiedBy>vvyuryeva</cp:lastModifiedBy>
  <cp:revision>35</cp:revision>
  <dcterms:created xsi:type="dcterms:W3CDTF">2015-05-05T08:58:40Z</dcterms:created>
  <dcterms:modified xsi:type="dcterms:W3CDTF">2022-07-20T11:07:14Z</dcterms:modified>
</cp:coreProperties>
</file>